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57" r:id="rId4"/>
    <p:sldId id="258" r:id="rId5"/>
    <p:sldId id="292" r:id="rId6"/>
    <p:sldId id="293" r:id="rId7"/>
    <p:sldId id="294" r:id="rId8"/>
    <p:sldId id="259" r:id="rId9"/>
    <p:sldId id="260" r:id="rId10"/>
    <p:sldId id="261" r:id="rId11"/>
    <p:sldId id="295" r:id="rId12"/>
    <p:sldId id="262" r:id="rId13"/>
    <p:sldId id="263" r:id="rId14"/>
    <p:sldId id="266" r:id="rId15"/>
    <p:sldId id="268" r:id="rId16"/>
    <p:sldId id="273" r:id="rId17"/>
    <p:sldId id="289" r:id="rId18"/>
    <p:sldId id="290" r:id="rId19"/>
    <p:sldId id="291" r:id="rId20"/>
    <p:sldId id="276" r:id="rId21"/>
    <p:sldId id="274" r:id="rId22"/>
    <p:sldId id="275" r:id="rId23"/>
    <p:sldId id="288" r:id="rId2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682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FB0CBF-026B-4866-BFD0-9836B0CB32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5E3C33A-BBAE-4EE9-9090-F2F2C38C2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AD58B30-4600-4A76-A99F-96A723EF7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CAE1D-5D74-4AD7-A1A6-EFF366FEDD68}" type="datetimeFigureOut">
              <a:rPr lang="nl-NL" smtClean="0"/>
              <a:t>26-1-2018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DCD0DFD-EFBF-4F16-B745-26FD5CE34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40F0ACD-897A-422D-8200-35C958A40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EB0DF-5774-4248-910F-9B0D1FE11B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6842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857960-EC9F-40E1-920A-BB8021DE6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896D8A3-3BA9-43E4-9F40-30E2ADF544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5243860-DFCC-4CE1-A24A-5D157E7FD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CAE1D-5D74-4AD7-A1A6-EFF366FEDD68}" type="datetimeFigureOut">
              <a:rPr lang="nl-NL" smtClean="0"/>
              <a:t>26-1-2018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89891ED-7EC1-4260-9A00-98B5BF50F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B85F8AF-2EF2-4837-AFFA-205F26C60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EB0DF-5774-4248-910F-9B0D1FE11B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9042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4B3FD3F-7612-4DA1-9E0F-E4BCCE570C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6E88FB3-8221-4590-A8BA-9CD6DB3354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9DD8C31-C163-43FA-B628-2DB331418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CAE1D-5D74-4AD7-A1A6-EFF366FEDD68}" type="datetimeFigureOut">
              <a:rPr lang="nl-NL" smtClean="0"/>
              <a:t>26-1-2018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E2C3A8F-BD74-4100-AE07-9EE23B0F9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E4B048C-257B-4728-8999-677900AEE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EB0DF-5774-4248-910F-9B0D1FE11B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9507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29B606-B8A0-4691-A760-97BB16CD4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F6D896-6664-4898-BE04-C4AC9E33E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726C3E-C9E2-4325-8AE5-5F715D3B7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CAE1D-5D74-4AD7-A1A6-EFF366FEDD68}" type="datetimeFigureOut">
              <a:rPr lang="nl-NL" smtClean="0"/>
              <a:t>26-1-2018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0DCCCA1-7A89-45D7-B54E-8D152B051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E8A620C-2CCA-418E-987E-A9BE20E0C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EB0DF-5774-4248-910F-9B0D1FE11B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5433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63FB73-0E34-42C7-9974-C263BB38A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250F077-1E5C-4C2B-8ABA-225B6CB2E9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AB12EC-1597-45C2-864A-2B5BFE990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CAE1D-5D74-4AD7-A1A6-EFF366FEDD68}" type="datetimeFigureOut">
              <a:rPr lang="nl-NL" smtClean="0"/>
              <a:t>26-1-2018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D8C42E4-DAFE-43DB-BEC5-1B4BC5804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343C505-0113-46FF-A010-7352D347B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EB0DF-5774-4248-910F-9B0D1FE11B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0079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C69280-D656-485F-880D-3C01639C1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AC485B-4AEA-479E-9138-A16693396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279D91A-FDDB-4C79-9150-949BD1A35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55898AD-30EA-42C6-BE2E-EC35447BD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CAE1D-5D74-4AD7-A1A6-EFF366FEDD68}" type="datetimeFigureOut">
              <a:rPr lang="nl-NL" smtClean="0"/>
              <a:t>26-1-2018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BB92C66-AFED-4F0D-9859-D9E5E355C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D4D012E-B399-4A16-9798-9CCFB8B61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EB0DF-5774-4248-910F-9B0D1FE11B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3280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5B725A-F4FE-4852-A532-7736964FD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3AF2287-94A8-4958-8163-3450E4CB9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1FECE13-D821-410D-8144-734CD35D7C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87E5232-3D74-4283-9E98-D50C24AD2A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F9F615C-9279-4D43-91DA-B568B68AED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65F33D1-1FA2-4534-A3ED-D0F56F393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CAE1D-5D74-4AD7-A1A6-EFF366FEDD68}" type="datetimeFigureOut">
              <a:rPr lang="nl-NL" smtClean="0"/>
              <a:t>26-1-2018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F6E4AF8-249E-4CBA-A50B-4631DF938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0E0FC1BA-AFE7-438F-BFE1-6AF1453EA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EB0DF-5774-4248-910F-9B0D1FE11B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363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414F88-94B8-41B4-BE5D-A501CADFD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4E09950-D5BC-4821-A13C-4D49AD262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CAE1D-5D74-4AD7-A1A6-EFF366FEDD68}" type="datetimeFigureOut">
              <a:rPr lang="nl-NL" smtClean="0"/>
              <a:t>26-1-2018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162112B-4B4A-4F00-97EF-C01492E6A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A61991D-0DE6-4595-A782-F826AF5B5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EB0DF-5774-4248-910F-9B0D1FE11B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8606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619D3BC-655F-4D10-8A19-B6B7ECD85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CAE1D-5D74-4AD7-A1A6-EFF366FEDD68}" type="datetimeFigureOut">
              <a:rPr lang="nl-NL" smtClean="0"/>
              <a:t>26-1-2018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1D15E77-AA91-4BD6-B830-A0A62EE58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A8D3662-43D7-4BB3-AB54-ADA008076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EB0DF-5774-4248-910F-9B0D1FE11B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4684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0759C1-122A-469A-A243-8A88BFD0D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ABC3FEF-408B-4AA0-AEB9-96C42F8EC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7ADCA68-7B58-4F25-A49F-0231B4F57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51F3DC1-2884-4692-A336-C392BD7DA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CAE1D-5D74-4AD7-A1A6-EFF366FEDD68}" type="datetimeFigureOut">
              <a:rPr lang="nl-NL" smtClean="0"/>
              <a:t>26-1-2018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9258D24-D487-4470-8EDF-B1F7AC465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11DB2CD-7D70-4F1F-9054-F619DB97B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EB0DF-5774-4248-910F-9B0D1FE11B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6104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D918D6-1FB1-4B27-AB2D-24557CC80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BB375C3-D4E5-402D-9A1C-029B236834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C515B65-CF66-4432-A56F-818B4A4FB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CD6D41C-F861-4224-A995-344259131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CAE1D-5D74-4AD7-A1A6-EFF366FEDD68}" type="datetimeFigureOut">
              <a:rPr lang="nl-NL" smtClean="0"/>
              <a:t>26-1-2018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A5416D8-6431-4DA1-B576-7C6A88C0F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3DEE819-E198-4A2D-99C9-3DCD48915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EB0DF-5774-4248-910F-9B0D1FE11B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8048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0191DC9-159D-4813-A1E1-C95015F14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E37B76-BAAF-4BDE-B364-449735D6C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F2C2A61-C535-4B6C-BE2F-42A4255ED9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CAE1D-5D74-4AD7-A1A6-EFF366FEDD68}" type="datetimeFigureOut">
              <a:rPr lang="nl-NL" smtClean="0"/>
              <a:t>26-1-2018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C59C879-A386-4644-B4EE-3602F7635D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6E5F60-6125-47C7-B8DF-1A88A05682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EB0DF-5774-4248-910F-9B0D1FE11B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648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.wav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212756504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bestand 3">
            <a:hlinkClick r:id="" action="ppaction://media"/>
            <a:extLst>
              <a:ext uri="{FF2B5EF4-FFF2-40B4-BE49-F238E27FC236}">
                <a16:creationId xmlns:a16="http://schemas.microsoft.com/office/drawing/2014/main" id="{E7A848F1-6B21-4A16-BE3C-53693C4E98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82DBC0C-6B16-4217-87FC-A42D5D2D5E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38" y="-627750"/>
            <a:ext cx="10818000" cy="81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4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161">
        <p14:reveal/>
        <p:sndAc>
          <p:stSnd>
            <p:snd r:embed="rId4" name="breeze.wav"/>
          </p:stSnd>
        </p:sndAc>
      </p:transition>
    </mc:Choice>
    <mc:Fallback xmlns="">
      <p:transition spd="slow" advTm="6161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90EF976-F13A-43FB-9D2C-230F93F7B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04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E7F50A8-774C-40C9-82DF-53EA95C44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183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501DE6A-1694-4116-A4A4-2BFE6AE78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34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0C2AFA1-7D40-46C6-9910-99F2C5EF0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460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E58E3871-01B5-4BC6-A3F7-94D56B7E78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424" y="0"/>
            <a:ext cx="80911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639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AD3D05B-5D40-4BB6-B6FC-8D423EA2A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44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931CFC4-6F93-4C88-9C51-9C31592EF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59710" y="93853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27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EBE77C6E-BD0C-42EF-A636-AC5DFBDCFA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56640" y="9144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54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FE0B4A3-5DDF-468F-89AF-1C25F8B14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7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38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FB7DB05-C021-43DB-BCCD-0EA94BB50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-1016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567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099B7C69-D5EE-4358-A83E-793D1146D2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6881334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B5C0C22-472B-47F9-ADF5-2D3C0C68E9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184" y="600456"/>
            <a:ext cx="8485632" cy="565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40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053AC55-E69A-4C08-B0A6-8CD147CA6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596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92FCFBA-9828-4776-8937-7CC9FA58F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595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048DE70-F652-46F1-972A-C35861B5F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247F323E-236B-4A35-AB87-3BC5016CE33E}"/>
              </a:ext>
            </a:extLst>
          </p:cNvPr>
          <p:cNvSpPr/>
          <p:nvPr/>
        </p:nvSpPr>
        <p:spPr>
          <a:xfrm>
            <a:off x="2346850" y="4292044"/>
            <a:ext cx="8500404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6600" dirty="0">
                <a:hlinkClick r:id="rId3"/>
              </a:rPr>
              <a:t>MONNIK IN DE STORM</a:t>
            </a:r>
            <a:endParaRPr lang="nl-NL" sz="6600" dirty="0"/>
          </a:p>
          <a:p>
            <a:r>
              <a:rPr lang="nl-NL" sz="6600" dirty="0"/>
              <a:t>BR. PAULUS &amp; BR. WIND</a:t>
            </a:r>
          </a:p>
        </p:txBody>
      </p:sp>
    </p:spTree>
    <p:extLst>
      <p:ext uri="{BB962C8B-B14F-4D97-AF65-F5344CB8AC3E}">
        <p14:creationId xmlns:p14="http://schemas.microsoft.com/office/powerpoint/2010/main" val="3434430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1B26A09-C8E1-437D-B62F-F00BA075D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45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E5D6A66-C9CD-40C0-9443-CE490E644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502"/>
            <a:ext cx="12192000" cy="612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644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001BD65-D21A-4EB9-B193-4DA6A0F33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91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20D367F-583D-4517-AEC5-70939D854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75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E020C51-3CBB-4AFC-94FB-6B9771DFE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470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7874D90-6933-44EB-8A65-EFF15219D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770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3BB4ABE-5D37-4FE1-8BB6-ECBA96CA1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94223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11</Words>
  <Application>Microsoft Office PowerPoint</Application>
  <PresentationFormat>Breedbeeld</PresentationFormat>
  <Paragraphs>2</Paragraphs>
  <Slides>23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Alberic Bruschke</dc:creator>
  <cp:lastModifiedBy>Alberic Bruschke</cp:lastModifiedBy>
  <cp:revision>11</cp:revision>
  <dcterms:created xsi:type="dcterms:W3CDTF">2018-01-25T13:59:31Z</dcterms:created>
  <dcterms:modified xsi:type="dcterms:W3CDTF">2018-01-26T11:07:52Z</dcterms:modified>
</cp:coreProperties>
</file>